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7" r:id="rId3"/>
    <p:sldId id="269" r:id="rId4"/>
    <p:sldId id="268" r:id="rId5"/>
    <p:sldId id="267" r:id="rId6"/>
    <p:sldId id="265" r:id="rId7"/>
    <p:sldId id="263" r:id="rId8"/>
    <p:sldId id="259" r:id="rId9"/>
    <p:sldId id="266" r:id="rId10"/>
    <p:sldId id="25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3FB86-E984-486E-B53F-F7FF4C05966B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B45A0-C36C-432A-A4EE-626BAC506E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" name="Рисунок 21" descr="02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/>
      </p:pic>
      <p:sp>
        <p:nvSpPr>
          <p:cNvPr id="19" name="Текст 1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го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8804"/>
            <a:ext cx="9144000" cy="68768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87824" y="404664"/>
            <a:ext cx="56166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Если не ты , то кто?!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1628800"/>
            <a:ext cx="33123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cap="all" dirty="0" smtClean="0">
                <a:solidFill>
                  <a:srgbClr val="FF0000"/>
                </a:solidFill>
              </a:rPr>
              <a:t>ОТРЯД </a:t>
            </a:r>
          </a:p>
          <a:p>
            <a:r>
              <a:rPr lang="ru-RU" sz="2800" b="1" cap="all" dirty="0" smtClean="0">
                <a:solidFill>
                  <a:srgbClr val="FF0000"/>
                </a:solidFill>
              </a:rPr>
              <a:t>ЮНАРМЕЙЦЕВ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04048" y="1700808"/>
            <a:ext cx="331236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НАШ ДИВИЗ: СМОТРИ В БУДУЩЕЕ – ЖИВИ НАСТОЯЩИМ. </a:t>
            </a: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3" name="Рисунок 22" descr="0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84271">
            <a:off x="1802957" y="3080280"/>
            <a:ext cx="4084076" cy="30630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F:\ЮНАРМИЯ!!\эмблема ЮАРМ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0462"/>
            <a:ext cx="1943072" cy="12578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стр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г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804"/>
            <a:ext cx="9144000" cy="68768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771800" y="548680"/>
            <a:ext cx="5544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ЦЕЛИ И ЗАДАЧИ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1412776"/>
            <a:ext cx="65527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 smtClean="0">
                <a:solidFill>
                  <a:schemeClr val="accent5">
                    <a:lumMod val="50000"/>
                  </a:schemeClr>
                </a:solidFill>
              </a:rPr>
              <a:t>С 2017</a:t>
            </a:r>
            <a:r>
              <a:rPr lang="en-US" b="1" cap="all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года в МБОУ 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«Лицей-интернат (школа для одаренных детей) г.Буинска РТ» 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создан отряд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Юнармейцев среди несовершеннолетних. 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В 2016-2017 учебном году отряд состоит </a:t>
            </a:r>
            <a:endParaRPr lang="en-U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из обучающихся 8 класса.</a:t>
            </a:r>
          </a:p>
          <a:p>
            <a:r>
              <a:rPr lang="ru-RU" b="1" cap="all" dirty="0" smtClean="0">
                <a:solidFill>
                  <a:schemeClr val="accent5">
                    <a:lumMod val="50000"/>
                  </a:schemeClr>
                </a:solidFill>
              </a:rPr>
              <a:t>Цель отряда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Содействие формированию нравственной, патриотически настроенной, творчески активной личности, ведущий здоровый образ жизни, участвующей в конкретных делах на благо ОТЕЧЕСТВА.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4149080"/>
            <a:ext cx="61926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 smtClean="0">
                <a:solidFill>
                  <a:schemeClr val="accent5">
                    <a:lumMod val="50000"/>
                  </a:schemeClr>
                </a:solidFill>
              </a:rPr>
              <a:t>Задачи: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Формирование у подростков системы ценностей, ориентированной на ведение образа жизни, соответствующего нормам общества;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Содействие развитию добровольного участия несовершеннолетних в деятельности учебного заведения и района, республики.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Развитие патриотического, гражданского и нравственного воспитания подростков.</a:t>
            </a:r>
          </a:p>
        </p:txBody>
      </p:sp>
      <p:pic>
        <p:nvPicPr>
          <p:cNvPr id="2050" name="Picture 2" descr="F:\ЮНАРМИЯ!!\эмблема юнармия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9262"/>
            <a:ext cx="1865784" cy="1399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г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804"/>
            <a:ext cx="9144000" cy="68768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27784" y="260648"/>
            <a:ext cx="597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СТРУКТУРА ОТРЯДА</a:t>
            </a:r>
            <a:endParaRPr lang="ru-RU" sz="4800" b="1" dirty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2708920"/>
            <a:ext cx="22139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Директор МБОУ «Лицей-интернат (школа для одаренных детей) Г.БУИНСКА РТ»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И.И.АБЗАЛОВ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3429000"/>
            <a:ext cx="22139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</a:rPr>
              <a:t>Руководитель отряда</a:t>
            </a:r>
          </a:p>
          <a:p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</a:rPr>
              <a:t>Педагог-организатор  ОБЖ</a:t>
            </a:r>
          </a:p>
          <a:p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</a:rPr>
              <a:t>Рахматуллин Р.М.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28184" y="3573016"/>
            <a:ext cx="2088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Командир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347864" y="4581128"/>
            <a:ext cx="208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Отряд </a:t>
            </a:r>
          </a:p>
          <a:p>
            <a:pPr algn="r"/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1" name="Рисунок 10" descr="IMG_20170329_1429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3933056"/>
            <a:ext cx="1491630" cy="1988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0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5013176"/>
            <a:ext cx="2123728" cy="1592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ди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72330" y="1571612"/>
            <a:ext cx="1348071" cy="1797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ран ми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43808" y="1484784"/>
            <a:ext cx="1524744" cy="2032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F:\ЮНАРМИЯ!!\ЭМБЛЕМА ЮНАРМИЯ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78"/>
            <a:ext cx="2311152" cy="15407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г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768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99792" y="548680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РУКОВОДИТЕЛЬ ОТРЯДА</a:t>
            </a:r>
            <a:endParaRPr lang="ru-RU" sz="4000" b="1" dirty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148478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Педагог-организатор ОБЖ и 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учитель физической культуры первой квалификационной категории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Руководитель отряда с 2017 года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3933056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Чтобы улучшить нашу жизнь, мы должны улучшить себя. Прежде всего, наши мысли и желания должны стать другими.</a:t>
            </a:r>
          </a:p>
          <a:p>
            <a:pPr algn="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Чарльз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</a:rPr>
              <a:t>Энел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Рисунок 8" descr="ран ми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1628800"/>
            <a:ext cx="1668760" cy="2225013"/>
          </a:xfrm>
          <a:prstGeom prst="rect">
            <a:avLst/>
          </a:prstGeom>
        </p:spPr>
      </p:pic>
      <p:pic>
        <p:nvPicPr>
          <p:cNvPr id="4098" name="Picture 2" descr="F:\ЮНАРМИЯ!!\эмблема ЮАРМ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162"/>
            <a:ext cx="2016224" cy="13226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г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804"/>
            <a:ext cx="9144000" cy="68768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35696" y="1628800"/>
            <a:ext cx="4572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b="1" dirty="0" smtClean="0">
                <a:solidFill>
                  <a:srgbClr val="FF0000"/>
                </a:solidFill>
              </a:rPr>
              <a:t>I. </a:t>
            </a:r>
            <a:r>
              <a:rPr lang="ru-RU" sz="1600" b="1" dirty="0" smtClean="0">
                <a:solidFill>
                  <a:srgbClr val="FF0000"/>
                </a:solidFill>
              </a:rPr>
              <a:t>г </a:t>
            </a:r>
            <a:r>
              <a:rPr lang="ru-RU" sz="1600" b="1" cap="all" dirty="0" smtClean="0">
                <a:solidFill>
                  <a:srgbClr val="FF0000"/>
                </a:solidFill>
              </a:rPr>
              <a:t>ФОРМИРОВАНИЕ</a:t>
            </a:r>
            <a:endParaRPr lang="ru-RU" sz="1600" b="1" cap="all" dirty="0" smtClean="0">
              <a:solidFill>
                <a:srgbClr val="C0504D">
                  <a:lumMod val="50000"/>
                </a:srgbClr>
              </a:solidFill>
            </a:endParaRPr>
          </a:p>
          <a:p>
            <a:pPr marL="514350" lvl="0" indent="-514350"/>
            <a:r>
              <a:rPr lang="ru-RU" sz="1600" b="1" cap="all" dirty="0" smtClean="0">
                <a:solidFill>
                  <a:schemeClr val="accent5">
                    <a:lumMod val="50000"/>
                  </a:schemeClr>
                </a:solidFill>
              </a:rPr>
              <a:t>Организация и планирование работы  на уровне учебного заведения.</a:t>
            </a:r>
          </a:p>
          <a:p>
            <a:pPr marL="514350" lvl="0" indent="-514350"/>
            <a:r>
              <a:rPr lang="ru-RU" sz="1600" b="1" cap="all" dirty="0" smtClean="0">
                <a:solidFill>
                  <a:schemeClr val="accent5">
                    <a:lumMod val="50000"/>
                  </a:schemeClr>
                </a:solidFill>
              </a:rPr>
              <a:t>Эпизодическое участие в районных конкурсах и соревнованиях.</a:t>
            </a:r>
          </a:p>
          <a:p>
            <a:pPr lvl="0"/>
            <a:r>
              <a:rPr lang="en-US" sz="1600" b="1" dirty="0" smtClean="0">
                <a:solidFill>
                  <a:srgbClr val="FF0000"/>
                </a:solidFill>
              </a:rPr>
              <a:t>II. </a:t>
            </a:r>
            <a:r>
              <a:rPr lang="ru-RU" sz="1600" b="1" dirty="0" smtClean="0">
                <a:solidFill>
                  <a:srgbClr val="FF0000"/>
                </a:solidFill>
              </a:rPr>
              <a:t>г </a:t>
            </a:r>
            <a:r>
              <a:rPr lang="ru-RU" sz="1600" b="1" cap="all" dirty="0" smtClean="0">
                <a:solidFill>
                  <a:srgbClr val="FF0000"/>
                </a:solidFill>
              </a:rPr>
              <a:t> СТАНОВЛЕНИЕ</a:t>
            </a:r>
          </a:p>
          <a:p>
            <a:pPr marL="514350" lvl="0" indent="-514350"/>
            <a:r>
              <a:rPr lang="ru-RU" sz="1600" b="1" cap="all" dirty="0" smtClean="0">
                <a:solidFill>
                  <a:schemeClr val="accent5">
                    <a:lumMod val="50000"/>
                  </a:schemeClr>
                </a:solidFill>
              </a:rPr>
              <a:t>Организация и планирование работы  на уровне учебного заведения и района</a:t>
            </a:r>
          </a:p>
          <a:p>
            <a:pPr marL="514350" lvl="0" indent="-514350"/>
            <a:r>
              <a:rPr lang="ru-RU" sz="1600" b="1" cap="all" dirty="0" smtClean="0">
                <a:solidFill>
                  <a:schemeClr val="accent5">
                    <a:lumMod val="50000"/>
                  </a:schemeClr>
                </a:solidFill>
              </a:rPr>
              <a:t>Участие в районных и республиканских соревнованиях</a:t>
            </a:r>
            <a:r>
              <a:rPr lang="ru-RU" sz="1600" b="1" cap="all" dirty="0" smtClean="0">
                <a:solidFill>
                  <a:srgbClr val="C0504D">
                    <a:lumMod val="50000"/>
                  </a:srgbClr>
                </a:solidFill>
              </a:rPr>
              <a:t>.</a:t>
            </a:r>
          </a:p>
          <a:p>
            <a:pPr lvl="0"/>
            <a:r>
              <a:rPr lang="en-US" sz="1600" b="1" dirty="0" smtClean="0">
                <a:solidFill>
                  <a:srgbClr val="FF0000"/>
                </a:solidFill>
              </a:rPr>
              <a:t>III</a:t>
            </a:r>
            <a:r>
              <a:rPr lang="ru-RU" sz="1600" b="1" dirty="0" smtClean="0">
                <a:solidFill>
                  <a:srgbClr val="FF0000"/>
                </a:solidFill>
              </a:rPr>
              <a:t>.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</a:rPr>
              <a:t>г </a:t>
            </a:r>
            <a:r>
              <a:rPr lang="ru-RU" sz="1600" b="1" cap="all" dirty="0" smtClean="0">
                <a:solidFill>
                  <a:srgbClr val="FF0000"/>
                </a:solidFill>
              </a:rPr>
              <a:t>функционирование</a:t>
            </a:r>
            <a:r>
              <a:rPr lang="en-US" sz="1600" b="1" cap="all" dirty="0" smtClean="0">
                <a:solidFill>
                  <a:srgbClr val="FF0000"/>
                </a:solidFill>
              </a:rPr>
              <a:t> </a:t>
            </a:r>
            <a:endParaRPr lang="ru-RU" sz="1600" b="1" cap="all" dirty="0" smtClean="0">
              <a:solidFill>
                <a:srgbClr val="FF0000"/>
              </a:solidFill>
            </a:endParaRPr>
          </a:p>
          <a:p>
            <a:pPr marL="457200" lvl="0" indent="-457200"/>
            <a:r>
              <a:rPr lang="ru-RU" sz="1600" b="1" cap="all" dirty="0" smtClean="0">
                <a:solidFill>
                  <a:schemeClr val="accent5">
                    <a:lumMod val="50000"/>
                  </a:schemeClr>
                </a:solidFill>
              </a:rPr>
              <a:t>Самостоятельное планирование</a:t>
            </a:r>
          </a:p>
          <a:p>
            <a:pPr marL="457200" lvl="0" indent="-457200"/>
            <a:r>
              <a:rPr lang="ru-RU" sz="1600" b="1" cap="all" dirty="0" smtClean="0">
                <a:solidFill>
                  <a:schemeClr val="accent5">
                    <a:lumMod val="50000"/>
                  </a:schemeClr>
                </a:solidFill>
              </a:rPr>
              <a:t>Самостоятельная организация </a:t>
            </a:r>
          </a:p>
          <a:p>
            <a:pPr marL="457200" lvl="0" indent="-457200"/>
            <a:r>
              <a:rPr lang="ru-RU" sz="1600" b="1" cap="all" dirty="0" smtClean="0">
                <a:solidFill>
                  <a:schemeClr val="accent5">
                    <a:lumMod val="50000"/>
                  </a:schemeClr>
                </a:solidFill>
              </a:rPr>
              <a:t>	работы отряда.</a:t>
            </a:r>
          </a:p>
          <a:p>
            <a:pPr marL="457200" lvl="0" indent="-457200"/>
            <a:r>
              <a:rPr lang="ru-RU" sz="1600" b="1" cap="all" dirty="0" smtClean="0">
                <a:solidFill>
                  <a:schemeClr val="accent5">
                    <a:lumMod val="50000"/>
                  </a:schemeClr>
                </a:solidFill>
              </a:rPr>
              <a:t>Юнармейцы – самостоятельная структура в   органах самоуправления учебного  заведения.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476672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ЭТАПЫ РАЗВИТИЯ ОТРЯДА</a:t>
            </a:r>
            <a:endParaRPr lang="ru-RU" sz="4000" b="1" dirty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 descr="DSC031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1412776"/>
            <a:ext cx="2771800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031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3212976"/>
            <a:ext cx="2771800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SC0321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00826" y="5049180"/>
            <a:ext cx="2286016" cy="1808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F:\ЮНАРМИЯ!!\эмблема юнармия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7949"/>
            <a:ext cx="2088232" cy="1345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г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804"/>
            <a:ext cx="9144000" cy="68768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99792" y="620688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 smtClean="0">
                <a:ln w="11430"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504D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НАПРАВЛЕНИЯ ДЕЯТЕЛЬНОСТИ</a:t>
            </a:r>
            <a:endParaRPr lang="ru-RU" sz="3200" b="1" dirty="0">
              <a:ln w="11430">
                <a:solidFill>
                  <a:srgbClr val="C0504D">
                    <a:lumMod val="75000"/>
                  </a:srgbClr>
                </a:solidFill>
              </a:ln>
              <a:solidFill>
                <a:srgbClr val="C0504D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1700808"/>
            <a:ext cx="33843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Военно - патриотическое.</a:t>
            </a:r>
            <a:endParaRPr lang="en-U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Историко краеведческое (районный краеведческий музей)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3.  Оборонно –спортивное (военный комиссариат).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4.  Нравственное (участие в различных значимых мероприятиях района и республики, саморазвитие)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5.  Информационно просветительская деятельность.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Рисунок 7" descr="DSC031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58725">
            <a:off x="6372200" y="1268760"/>
            <a:ext cx="2483768" cy="1862826"/>
          </a:xfrm>
          <a:prstGeom prst="rect">
            <a:avLst/>
          </a:prstGeom>
        </p:spPr>
      </p:pic>
      <p:pic>
        <p:nvPicPr>
          <p:cNvPr id="9" name="Рисунок 8" descr="DSC0319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84495">
            <a:off x="4932041" y="2841946"/>
            <a:ext cx="2448272" cy="1836204"/>
          </a:xfrm>
          <a:prstGeom prst="rect">
            <a:avLst/>
          </a:prstGeom>
        </p:spPr>
      </p:pic>
      <p:pic>
        <p:nvPicPr>
          <p:cNvPr id="10" name="Рисунок 9" descr="DSC0318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35615">
            <a:off x="5724128" y="4581128"/>
            <a:ext cx="2577635" cy="1933226"/>
          </a:xfrm>
          <a:prstGeom prst="rect">
            <a:avLst/>
          </a:prstGeom>
        </p:spPr>
      </p:pic>
      <p:pic>
        <p:nvPicPr>
          <p:cNvPr id="6146" name="Picture 2" descr="F:\ЮНАРМИЯ!!\ЭМБЛЕМА ЮНАРМИ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2088232" cy="12527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г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804"/>
            <a:ext cx="9144000" cy="68768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725208" y="548680"/>
            <a:ext cx="50238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ВЗАИМОДЕЙСТВИЕ</a:t>
            </a:r>
            <a:endParaRPr lang="ru-RU" sz="4400" b="1" dirty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1002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51920" y="2780928"/>
            <a:ext cx="160320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FF0000"/>
                </a:solidFill>
              </a:rPr>
              <a:t>ОТРЯД ЮНАРМИЯ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51720" y="3645024"/>
            <a:ext cx="1152128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Родительский комитет</a:t>
            </a:r>
            <a:endParaRPr lang="ru-RU" sz="16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23928" y="4293096"/>
            <a:ext cx="1080120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Социальная защита</a:t>
            </a:r>
            <a:endParaRPr lang="ru-RU" sz="16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28184" y="1844824"/>
            <a:ext cx="1008112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Органы внутренних дел</a:t>
            </a:r>
            <a:endParaRPr lang="ru-RU" sz="1600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>
            <a:off x="3131840" y="3645024"/>
            <a:ext cx="72008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55976" y="378904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004048" y="3645024"/>
            <a:ext cx="64807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5580112" y="3645024"/>
            <a:ext cx="1482711" cy="1916325"/>
            <a:chOff x="4015718" y="436834"/>
            <a:chExt cx="1482711" cy="1916325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4015718" y="436834"/>
              <a:ext cx="1482711" cy="1916325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Скругленный прямоугольник 4"/>
            <p:cNvSpPr/>
            <p:nvPr/>
          </p:nvSpPr>
          <p:spPr>
            <a:xfrm>
              <a:off x="4015718" y="508842"/>
              <a:ext cx="1337951" cy="17715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b="1" kern="1200" dirty="0" smtClean="0">
                <a:solidFill>
                  <a:schemeClr val="accent2">
                    <a:lumMod val="50000"/>
                  </a:schemeClr>
                </a:solidFill>
              </a:endParaRP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 smtClean="0">
                  <a:solidFill>
                    <a:schemeClr val="accent2">
                      <a:lumMod val="50000"/>
                    </a:schemeClr>
                  </a:solidFill>
                </a:rPr>
                <a:t>ОРГАНЫ САМОУПРАВЛЕНИЯ</a:t>
              </a:r>
              <a:endParaRPr lang="ru-RU" sz="1000" kern="1200" dirty="0" smtClean="0"/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00" b="1" kern="1200" dirty="0" smtClean="0"/>
                <a:t>ПРЕЗИДЕНТ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00" b="1" kern="1200" dirty="0" smtClean="0"/>
                <a:t>МИНИСТР 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00" b="1" kern="1200" dirty="0" smtClean="0"/>
                <a:t>ПО ОБРАЗОВАНИЮ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00" b="1" kern="1200" dirty="0" smtClean="0"/>
                <a:t>МИНИСТР КУЛЬТУРЫ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00" b="1" kern="1200" dirty="0" smtClean="0"/>
                <a:t>МИНИСТР СПОРТА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00" b="1" kern="1200" dirty="0" smtClean="0"/>
                <a:t>ПРЕССЦЕНТР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00" b="1" kern="1200" dirty="0" smtClean="0"/>
                <a:t>МИНИСТР ПО ПРАВАМ УЧАЩИХСЯ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" kern="1200" dirty="0" smtClean="0"/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" kern="1200" dirty="0" smtClean="0"/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" kern="1200" dirty="0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4591383" y="2065579"/>
            <a:ext cx="1207926" cy="397063"/>
            <a:chOff x="2771637" y="235103"/>
            <a:chExt cx="1207926" cy="397063"/>
          </a:xfrm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2783885" y="235103"/>
              <a:ext cx="1195678" cy="39706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2771637" y="465780"/>
              <a:ext cx="1156912" cy="457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 smtClean="0">
                  <a:solidFill>
                    <a:schemeClr val="accent2">
                      <a:lumMod val="50000"/>
                    </a:schemeClr>
                  </a:solidFill>
                </a:rPr>
                <a:t>СОВЕТ КОМАНДИРОВ</a:t>
              </a:r>
              <a:endParaRPr lang="ru-RU" sz="1000" b="1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267744" y="2564904"/>
            <a:ext cx="1282745" cy="397063"/>
            <a:chOff x="1368812" y="446391"/>
            <a:chExt cx="1282745" cy="397063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1368812" y="446391"/>
              <a:ext cx="1282745" cy="39706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кругленный прямоугольник 4"/>
            <p:cNvSpPr/>
            <p:nvPr/>
          </p:nvSpPr>
          <p:spPr>
            <a:xfrm>
              <a:off x="1388195" y="465774"/>
              <a:ext cx="1243979" cy="3582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 smtClean="0">
                  <a:solidFill>
                    <a:schemeClr val="accent2">
                      <a:lumMod val="50000"/>
                    </a:schemeClr>
                  </a:solidFill>
                </a:rPr>
                <a:t>СОВЕТ 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 smtClean="0">
                  <a:solidFill>
                    <a:schemeClr val="accent2">
                      <a:lumMod val="50000"/>
                    </a:schemeClr>
                  </a:solidFill>
                </a:rPr>
                <a:t>ШКОЛЫ</a:t>
              </a:r>
              <a:endParaRPr lang="ru-RU" sz="1000" b="1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32" name="Скругленный прямоугольник 31"/>
          <p:cNvSpPr/>
          <p:nvPr/>
        </p:nvSpPr>
        <p:spPr>
          <a:xfrm>
            <a:off x="7596336" y="4077072"/>
            <a:ext cx="1368152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ОППН</a:t>
            </a:r>
          </a:p>
          <a:p>
            <a:pPr algn="ctr"/>
            <a:r>
              <a:rPr lang="ru-RU" sz="1600" dirty="0" smtClean="0"/>
              <a:t>ЮИД</a:t>
            </a:r>
          </a:p>
          <a:p>
            <a:pPr algn="ctr"/>
            <a:r>
              <a:rPr lang="ru-RU" sz="1600" dirty="0" smtClean="0"/>
              <a:t>Юные пожарные</a:t>
            </a:r>
            <a:endParaRPr lang="ru-RU" sz="1600" dirty="0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 flipV="1">
            <a:off x="3563888" y="2924944"/>
            <a:ext cx="21602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28" idx="2"/>
          </p:cNvCxnSpPr>
          <p:nvPr/>
        </p:nvCxnSpPr>
        <p:spPr>
          <a:xfrm flipV="1">
            <a:off x="5004048" y="2341975"/>
            <a:ext cx="165791" cy="510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9" idx="3"/>
          </p:cNvCxnSpPr>
          <p:nvPr/>
        </p:nvCxnSpPr>
        <p:spPr>
          <a:xfrm flipV="1">
            <a:off x="5455122" y="2852936"/>
            <a:ext cx="773062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5004048" y="3429000"/>
            <a:ext cx="2664296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F:\ЮНАРМИЯ!!\эмблема юнармия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4" y="186361"/>
            <a:ext cx="2204145" cy="1383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г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6550" y="0"/>
            <a:ext cx="9144000" cy="68768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43808" y="548680"/>
            <a:ext cx="5476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800" b="1" cap="all" dirty="0" smtClean="0">
                <a:ln w="11430"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504D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СОДЕРЖАНИЕ ВЗАИМОДЕЙСТВИЯ</a:t>
            </a:r>
            <a:endParaRPr lang="ru-RU" sz="2800" b="1" cap="all" dirty="0">
              <a:ln w="11430">
                <a:solidFill>
                  <a:srgbClr val="C0504D">
                    <a:lumMod val="75000"/>
                  </a:srgbClr>
                </a:solidFill>
              </a:ln>
              <a:solidFill>
                <a:srgbClr val="C0504D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1628800"/>
            <a:ext cx="30243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Рейды по школе;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Участие в проведении школьных мероприятий.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Участие в рейдах по поддержанию порядка совместно с администрацией школы;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Работа отряда как части самоуправления в учебном заведении.</a:t>
            </a:r>
          </a:p>
        </p:txBody>
      </p:sp>
      <p:pic>
        <p:nvPicPr>
          <p:cNvPr id="8" name="Рисунок 7" descr="DSC032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412776"/>
            <a:ext cx="3299859" cy="2474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032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4005064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 descr="F:\ЮНАРМИЯ!!\ЭМБЛЕМА ЮНАРМ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2" y="231927"/>
            <a:ext cx="2030016" cy="12528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г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804"/>
            <a:ext cx="9144000" cy="68768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99792" y="620688"/>
            <a:ext cx="5945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ОБЩЕНИЕ С МЛАДШИМИ ШКОЛЬНИКАМИ</a:t>
            </a:r>
            <a:endParaRPr lang="ru-RU" sz="2400" b="1" dirty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1772816"/>
            <a:ext cx="3744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Отряд  проводит беседы со школьниками младших классов с целью воспитания у них патриотизма, обучающие занятия по военно-прикладным видам спорта.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Рисунок 7" descr="DSC032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1645" y="1556792"/>
            <a:ext cx="2784310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DSC032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4005064"/>
            <a:ext cx="2987824" cy="2240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DSC0319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35696" y="3429000"/>
            <a:ext cx="3081690" cy="2311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2" name="Picture 2" descr="F:\ЮНАРМИЯ!!\эмблема ЮАРМИ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9003"/>
            <a:ext cx="2088232" cy="14050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г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804"/>
            <a:ext cx="9144000" cy="68768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27784" y="548680"/>
            <a:ext cx="5976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Торжественный прием учащихся 8 класса в ряды ЮНАРМЕЙЦЕВ.</a:t>
            </a:r>
            <a:endParaRPr lang="ru-RU" sz="2800" b="1" dirty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019.JPG"/>
          <p:cNvPicPr>
            <a:picLocks noChangeAspect="1"/>
          </p:cNvPicPr>
          <p:nvPr/>
        </p:nvPicPr>
        <p:blipFill>
          <a:blip r:embed="rId3" cstate="print"/>
          <a:srcRect r="8559"/>
          <a:stretch>
            <a:fillRect/>
          </a:stretch>
        </p:blipFill>
        <p:spPr>
          <a:xfrm>
            <a:off x="1907704" y="1772816"/>
            <a:ext cx="2880320" cy="23624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021.JPG"/>
          <p:cNvPicPr>
            <a:picLocks noChangeAspect="1"/>
          </p:cNvPicPr>
          <p:nvPr/>
        </p:nvPicPr>
        <p:blipFill>
          <a:blip r:embed="rId4" cstate="print"/>
          <a:srcRect t="30088" b="20715"/>
          <a:stretch>
            <a:fillRect/>
          </a:stretch>
        </p:blipFill>
        <p:spPr>
          <a:xfrm>
            <a:off x="1691680" y="4581128"/>
            <a:ext cx="5688632" cy="2099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00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1844824"/>
            <a:ext cx="3635896" cy="2726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0" name="Picture 2" descr="F:\ЮНАРМИЯ!!\ЭМБЛЕМА ЮНАРМИ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9" y="198948"/>
            <a:ext cx="2016224" cy="12858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386</Words>
  <Application>Microsoft Office PowerPoint</Application>
  <PresentationFormat>Экран (4:3)</PresentationFormat>
  <Paragraphs>91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стр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50</cp:revision>
  <dcterms:created xsi:type="dcterms:W3CDTF">2017-03-14T11:24:16Z</dcterms:created>
  <dcterms:modified xsi:type="dcterms:W3CDTF">2017-05-04T17:46:41Z</dcterms:modified>
</cp:coreProperties>
</file>